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147469395" r:id="rId3"/>
    <p:sldId id="257" r:id="rId4"/>
    <p:sldId id="258" r:id="rId5"/>
    <p:sldId id="259" r:id="rId6"/>
    <p:sldId id="260" r:id="rId7"/>
    <p:sldId id="266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91" d="100"/>
          <a:sy n="91" d="100"/>
        </p:scale>
        <p:origin x="90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4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4" Type="http://schemas.openxmlformats.org/officeDocument/2006/relationships/image" Target="../media/image4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5" Type="http://schemas.openxmlformats.org/officeDocument/2006/relationships/image" Target="../media/image8.emf"/><Relationship Id="rId4" Type="http://schemas.openxmlformats.org/officeDocument/2006/relationships/image" Target="../media/image4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4" Type="http://schemas.openxmlformats.org/officeDocument/2006/relationships/image" Target="../media/image4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4" Type="http://schemas.openxmlformats.org/officeDocument/2006/relationships/image" Target="../media/image4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4" Type="http://schemas.openxmlformats.org/officeDocument/2006/relationships/image" Target="../media/image4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5" Type="http://schemas.openxmlformats.org/officeDocument/2006/relationships/image" Target="../media/image9.emf"/><Relationship Id="rId4" Type="http://schemas.openxmlformats.org/officeDocument/2006/relationships/image" Target="../media/image4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5" Type="http://schemas.openxmlformats.org/officeDocument/2006/relationships/image" Target="../media/image10.emf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E6BD9-883D-3BCE-786A-4693D163C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61CA5-C78F-60FB-6133-5F53BD6E6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4F618-0C56-E7CB-914D-9EEFFF656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E253-E3BA-4D3F-8631-FCEB79F12EF3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152DF-D846-F54C-21BE-948DE16DD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28695-1C61-90A5-F7AD-B29F7E5D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ADDA-B911-4793-A1A2-C06655D17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011A3-8F51-189E-AAF1-53921A33F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5C1D16-4CD7-15DE-40EE-FDAE91A150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60176-9FEE-1113-2F22-BE9881800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E253-E3BA-4D3F-8631-FCEB79F12EF3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B52F4-CF8C-EFCD-B920-567675046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1AF4D-812C-D80E-2DD6-6E8DA689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ADDA-B911-4793-A1A2-C06655D17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09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9CDB7E-6687-0743-1930-47135478EF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64DF59-FE2E-A75F-BE7D-5E222A26B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C38FA-76EC-A664-E382-F530F5A22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E253-E3BA-4D3F-8631-FCEB79F12EF3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28FCB-17D7-F67B-2B61-45977DE7E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FD8C4-54CC-8ED6-6021-F6ACF12A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ADDA-B911-4793-A1A2-C06655D17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87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358F84-B040-412A-B1A3-56A6DFFD97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2487901" cy="914400"/>
          </a:xfrm>
          <a:prstGeom prst="rect">
            <a:avLst/>
          </a:prstGeom>
        </p:spPr>
      </p:pic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46304" y="2096492"/>
            <a:ext cx="6391813" cy="1793104"/>
          </a:xfrm>
          <a:noFill/>
        </p:spPr>
        <p:txBody>
          <a:bodyPr lIns="91440" tIns="45720" rIns="91440" bIns="45720" anchor="t" anchorCtr="0"/>
          <a:lstStyle>
            <a:lvl1pPr>
              <a:defRPr sz="4800" b="0" i="0" spc="-98" baseline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46304" y="4032504"/>
            <a:ext cx="6391813" cy="1793104"/>
          </a:xfrm>
        </p:spPr>
        <p:txBody>
          <a:bodyPr lIns="91440" tIns="45720" rIns="91440" bIns="45720">
            <a:noAutofit/>
          </a:bodyPr>
          <a:lstStyle>
            <a:lvl1pPr marL="0" indent="0">
              <a:spcBef>
                <a:spcPts val="0"/>
              </a:spcBef>
              <a:buNone/>
              <a:defRPr sz="2800" b="0" i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 hidden="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48585" y="6122089"/>
            <a:ext cx="1254995" cy="267709"/>
          </a:xfrm>
          <a:prstGeom prst="rect">
            <a:avLst/>
          </a:prstGeom>
        </p:spPr>
      </p:pic>
      <p:sp>
        <p:nvSpPr>
          <p:cNvPr id="8" name="Content Placeholder 5"/>
          <p:cNvSpPr>
            <a:spLocks noGrp="1"/>
          </p:cNvSpPr>
          <p:nvPr>
            <p:ph sz="quarter" idx="11"/>
          </p:nvPr>
        </p:nvSpPr>
        <p:spPr>
          <a:xfrm>
            <a:off x="146304" y="291069"/>
            <a:ext cx="4165705" cy="313932"/>
          </a:xfrm>
        </p:spPr>
        <p:txBody>
          <a:bodyPr lIns="91440" tIns="45720" rIns="91440" bIns="45720"/>
          <a:lstStyle>
            <a:lvl1pPr marL="0" indent="0">
              <a:buNone/>
              <a:defRPr lang="en-US" sz="1600" kern="1200" spc="0" baseline="0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89636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214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indows Index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379C0-9AFE-A149-A622-2E1CADCA2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4" y="3947705"/>
            <a:ext cx="5614416" cy="1022248"/>
          </a:xfrm>
        </p:spPr>
        <p:txBody>
          <a:bodyPr lIns="91440" tIns="45720" rIns="91440" bIns="45720" anchor="t">
            <a:normAutofit/>
          </a:bodyPr>
          <a:lstStyle>
            <a:lvl1pPr algn="l">
              <a:defRPr sz="2400" b="1" i="0" spc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16C92-8050-2A46-BB7A-129720B62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7024" y="3947705"/>
            <a:ext cx="6138672" cy="1655762"/>
          </a:xfrm>
        </p:spPr>
        <p:txBody>
          <a:bodyPr lIns="91440" tIns="45720" rIns="91440" bIns="45720">
            <a:noAutofit/>
          </a:bodyPr>
          <a:lstStyle>
            <a:lvl1pPr marL="173038" indent="-173038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9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77800" indent="0" algn="l">
              <a:buNone/>
              <a:tabLst/>
              <a:defRPr sz="16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  <a:p>
            <a:pPr lvl="1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CE2B6F-0657-FD45-B252-247DF246E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43"/>
          <a:stretch/>
        </p:blipFill>
        <p:spPr>
          <a:xfrm>
            <a:off x="0" y="0"/>
            <a:ext cx="12192000" cy="37235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DC3D2A-00BC-47FE-BFBB-2361E5CE1ABA}"/>
              </a:ext>
            </a:extLst>
          </p:cNvPr>
          <p:cNvSpPr/>
          <p:nvPr userDrawn="1"/>
        </p:nvSpPr>
        <p:spPr bwMode="auto">
          <a:xfrm>
            <a:off x="3048" y="3595395"/>
            <a:ext cx="12188952" cy="128016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ctr" defTabSz="932472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84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-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8" imgH="377" progId="TCLayout.ActiveDocument.1">
                  <p:embed/>
                </p:oleObj>
              </mc:Choice>
              <mc:Fallback>
                <p:oleObj name="think-cell Slide" r:id="rId3" imgW="378" imgH="37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47477" y="1365456"/>
            <a:ext cx="11896344" cy="1829692"/>
          </a:xfrm>
        </p:spPr>
        <p:txBody>
          <a:bodyPr wrap="square">
            <a:noAutofit/>
          </a:bodyPr>
          <a:lstStyle>
            <a:lvl1pPr marL="115888" indent="-115888">
              <a:lnSpc>
                <a:spcPct val="100000"/>
              </a:lnSpc>
              <a:spcAft>
                <a:spcPts val="200"/>
              </a:spcAft>
              <a:buSzPct val="75000"/>
              <a:tabLst/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-117475">
              <a:lnSpc>
                <a:spcPct val="100000"/>
              </a:lnSpc>
              <a:spcAft>
                <a:spcPts val="200"/>
              </a:spcAft>
              <a:buSzPct val="95000"/>
              <a:tabLst/>
              <a:defRPr sz="1600"/>
            </a:lvl2pPr>
            <a:lvl3pPr marL="458788" indent="-115888">
              <a:lnSpc>
                <a:spcPct val="100000"/>
              </a:lnSpc>
              <a:buSzPct val="98000"/>
              <a:tabLst/>
              <a:defRPr sz="1400"/>
            </a:lvl3pPr>
            <a:lvl4pPr marL="465138" indent="-115888">
              <a:lnSpc>
                <a:spcPct val="100000"/>
              </a:lnSpc>
              <a:tabLst/>
              <a:defRPr sz="1200"/>
            </a:lvl4pPr>
            <a:lvl5pPr marL="1147763" indent="-139700">
              <a:lnSpc>
                <a:spcPct val="100000"/>
              </a:lnSpc>
              <a:tabLst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7477" y="458923"/>
            <a:ext cx="11896344" cy="754836"/>
          </a:xfrm>
        </p:spPr>
        <p:txBody>
          <a:bodyPr/>
          <a:lstStyle>
            <a:lvl1pPr>
              <a:defRPr sz="2400" b="1" i="0" spc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FBE0ED-914D-4A7C-BE76-78322290839E}"/>
              </a:ext>
            </a:extLst>
          </p:cNvPr>
          <p:cNvSpPr/>
          <p:nvPr userDrawn="1"/>
        </p:nvSpPr>
        <p:spPr bwMode="auto">
          <a:xfrm>
            <a:off x="3048" y="0"/>
            <a:ext cx="12188952" cy="128016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ctr" defTabSz="932472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18579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-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8" imgH="377" progId="TCLayout.ActiveDocument.1">
                  <p:embed/>
                </p:oleObj>
              </mc:Choice>
              <mc:Fallback>
                <p:oleObj name="think-cell Slide" r:id="rId3" imgW="378" imgH="37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7828" y="458923"/>
            <a:ext cx="11896344" cy="754836"/>
          </a:xfrm>
        </p:spPr>
        <p:txBody>
          <a:bodyPr/>
          <a:lstStyle>
            <a:lvl1pPr>
              <a:defRPr sz="2400" b="1" i="0" spc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F87FAF-B04E-4E7E-90B4-5B67BDCF314A}"/>
              </a:ext>
            </a:extLst>
          </p:cNvPr>
          <p:cNvSpPr/>
          <p:nvPr userDrawn="1"/>
        </p:nvSpPr>
        <p:spPr bwMode="auto">
          <a:xfrm>
            <a:off x="3048" y="0"/>
            <a:ext cx="12188952" cy="128016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ctr" defTabSz="932472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67503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em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D41A2A-4237-924D-9F69-3217071367A8}"/>
              </a:ext>
            </a:extLst>
          </p:cNvPr>
          <p:cNvSpPr/>
          <p:nvPr userDrawn="1"/>
        </p:nvSpPr>
        <p:spPr bwMode="auto">
          <a:xfrm>
            <a:off x="0" y="1389721"/>
            <a:ext cx="12192000" cy="5006614"/>
          </a:xfrm>
          <a:prstGeom prst="rect">
            <a:avLst/>
          </a:prstGeom>
          <a:solidFill>
            <a:srgbClr val="F3F3F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ctr" defTabSz="932472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8" imgH="377" progId="TCLayout.ActiveDocument.1">
                  <p:embed/>
                </p:oleObj>
              </mc:Choice>
              <mc:Fallback>
                <p:oleObj name="think-cell Slide" r:id="rId3" imgW="378" imgH="377" progId="TCLayout.ActiveDocument.1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47828" y="2322575"/>
            <a:ext cx="6438167" cy="3927455"/>
          </a:xfrm>
        </p:spPr>
        <p:txBody>
          <a:bodyPr wrap="square">
            <a:noAutofit/>
          </a:bodyPr>
          <a:lstStyle>
            <a:lvl1pPr marL="115888" indent="-115888">
              <a:lnSpc>
                <a:spcPct val="100000"/>
              </a:lnSpc>
              <a:spcAft>
                <a:spcPts val="200"/>
              </a:spcAft>
              <a:buSzPct val="75000"/>
              <a:tabLst/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-117475">
              <a:lnSpc>
                <a:spcPct val="100000"/>
              </a:lnSpc>
              <a:spcAft>
                <a:spcPts val="200"/>
              </a:spcAft>
              <a:buSzPct val="95000"/>
              <a:tabLst/>
              <a:defRPr sz="1600"/>
            </a:lvl2pPr>
            <a:lvl3pPr marL="458788" indent="-115888">
              <a:lnSpc>
                <a:spcPct val="100000"/>
              </a:lnSpc>
              <a:buSzPct val="98000"/>
              <a:tabLst/>
              <a:defRPr sz="1400"/>
            </a:lvl3pPr>
            <a:lvl4pPr marL="465138" indent="-115888">
              <a:lnSpc>
                <a:spcPct val="100000"/>
              </a:lnSpc>
              <a:tabLst/>
              <a:defRPr sz="1200"/>
            </a:lvl4pPr>
            <a:lvl5pPr marL="1147763" indent="-139700">
              <a:lnSpc>
                <a:spcPct val="100000"/>
              </a:lnSpc>
              <a:tabLst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7828" y="458923"/>
            <a:ext cx="11896344" cy="754836"/>
          </a:xfrm>
        </p:spPr>
        <p:txBody>
          <a:bodyPr/>
          <a:lstStyle>
            <a:lvl1pPr marL="922338" indent="0">
              <a:tabLst/>
              <a:defRPr sz="2400" b="1" i="0" spc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EB4D5F-E12B-3849-832B-62EE965F9AD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28" y="276735"/>
            <a:ext cx="930798" cy="930798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DD0A74D-DD0B-9E40-B9B3-7EAED4B308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828" y="1536192"/>
            <a:ext cx="6438167" cy="636608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200"/>
              </a:spcAft>
              <a:buSzPct val="75000"/>
              <a:buNone/>
              <a:tabLst/>
              <a:defRPr sz="24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25425" indent="0">
              <a:lnSpc>
                <a:spcPct val="100000"/>
              </a:lnSpc>
              <a:spcAft>
                <a:spcPts val="200"/>
              </a:spcAft>
              <a:buSzPct val="95000"/>
              <a:buNone/>
              <a:tabLst/>
              <a:defRPr sz="1600"/>
            </a:lvl2pPr>
            <a:lvl3pPr marL="342900" indent="0">
              <a:lnSpc>
                <a:spcPct val="100000"/>
              </a:lnSpc>
              <a:buSzPct val="98000"/>
              <a:buNone/>
              <a:tabLst/>
              <a:defRPr sz="1400"/>
            </a:lvl3pPr>
            <a:lvl4pPr marL="349250" indent="0">
              <a:lnSpc>
                <a:spcPct val="100000"/>
              </a:lnSpc>
              <a:buNone/>
              <a:tabLst/>
              <a:defRPr sz="1200"/>
            </a:lvl4pPr>
            <a:lvl5pPr marL="1008063" indent="0">
              <a:lnSpc>
                <a:spcPct val="100000"/>
              </a:lnSpc>
              <a:buNone/>
              <a:tabLst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5D4385-569D-42A7-B7BC-F5C992E0244B}"/>
              </a:ext>
            </a:extLst>
          </p:cNvPr>
          <p:cNvSpPr/>
          <p:nvPr userDrawn="1"/>
        </p:nvSpPr>
        <p:spPr bwMode="auto">
          <a:xfrm>
            <a:off x="3048" y="0"/>
            <a:ext cx="12188952" cy="128016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ctr" defTabSz="932472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9451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 Accent Color 1-NEW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8" imgH="377" progId="TCLayout.ActiveDocument.1">
                  <p:embed/>
                </p:oleObj>
              </mc:Choice>
              <mc:Fallback>
                <p:oleObj name="think-cell Slide" r:id="rId3" imgW="378" imgH="37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956ABCFB-E30B-4D21-810A-32A5895CD8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161234"/>
            <a:ext cx="11458448" cy="535531"/>
          </a:xfrm>
          <a:noFill/>
        </p:spPr>
        <p:txBody>
          <a:bodyPr wrap="square" lIns="91440" tIns="45720" rIns="91440" bIns="45720" anchor="ctr" anchorCtr="0">
            <a:spAutoFit/>
          </a:bodyPr>
          <a:lstStyle>
            <a:lvl1pPr>
              <a:defRPr sz="3200" b="0" i="0" spc="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Segoe Pro Semibold" panose="020B07020405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pic>
        <p:nvPicPr>
          <p:cNvPr id="9" name="MS logo white - EMF" descr="Microsoft logo white text version">
            <a:extLst>
              <a:ext uri="{FF2B5EF4-FFF2-40B4-BE49-F238E27FC236}">
                <a16:creationId xmlns:a16="http://schemas.microsoft.com/office/drawing/2014/main" id="{D0D47063-CDA6-4544-AAC3-E13D47DFC5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92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ctivity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8" imgH="377" progId="TCLayout.ActiveDocument.1">
                  <p:embed/>
                </p:oleObj>
              </mc:Choice>
              <mc:Fallback>
                <p:oleObj name="think-cell Slide" r:id="rId3" imgW="378" imgH="37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4D77FE8-2E9E-FE40-AA63-95C6FF88A537}"/>
              </a:ext>
            </a:extLst>
          </p:cNvPr>
          <p:cNvSpPr txBox="1">
            <a:spLocks/>
          </p:cNvSpPr>
          <p:nvPr userDrawn="1"/>
        </p:nvSpPr>
        <p:spPr>
          <a:xfrm>
            <a:off x="6004560" y="1"/>
            <a:ext cx="6187440" cy="6858000"/>
          </a:xfrm>
          <a:prstGeom prst="rect">
            <a:avLst/>
          </a:prstGeom>
          <a:solidFill>
            <a:srgbClr val="F3F3F3"/>
          </a:solidFill>
        </p:spPr>
        <p:txBody>
          <a:bodyPr vert="horz" wrap="none" lIns="576072" tIns="45720" rIns="457200" bIns="45720" numCol="1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None/>
              <a:defRPr sz="1400" kern="1200">
                <a:solidFill>
                  <a:srgbClr val="737373">
                    <a:alpha val="99000"/>
                  </a:srgbClr>
                </a:solidFill>
                <a:latin typeface="+mn-lt"/>
                <a:ea typeface="+mn-ea"/>
                <a:cs typeface="+mn-cs"/>
              </a:defRPr>
            </a:lvl1pPr>
            <a:lvl2pPr marL="403225" indent="-1730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90000"/>
              <a:buFont typeface="Wingdings" pitchFamily="2" charset="2"/>
              <a:buChar char=""/>
              <a:defRPr sz="1800" kern="1200">
                <a:solidFill>
                  <a:srgbClr val="737373">
                    <a:alpha val="99000"/>
                  </a:srgbClr>
                </a:solidFill>
                <a:latin typeface="+mn-lt"/>
                <a:ea typeface="+mn-ea"/>
                <a:cs typeface="+mn-cs"/>
              </a:defRPr>
            </a:lvl2pPr>
            <a:lvl3pPr marL="568325" indent="-1651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90000"/>
              <a:buFont typeface="Wingdings" pitchFamily="2" charset="2"/>
              <a:buChar char=""/>
              <a:defRPr sz="1600" kern="1200">
                <a:solidFill>
                  <a:srgbClr val="737373">
                    <a:alpha val="99000"/>
                  </a:srgbClr>
                </a:solidFill>
                <a:latin typeface="+mn-lt"/>
                <a:ea typeface="+mn-ea"/>
                <a:cs typeface="+mn-cs"/>
              </a:defRPr>
            </a:lvl3pPr>
            <a:lvl4pPr marL="741363" indent="-1730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90000"/>
              <a:buFont typeface="Wingdings" pitchFamily="2" charset="2"/>
              <a:buChar char=""/>
              <a:defRPr sz="1400" kern="1200">
                <a:solidFill>
                  <a:srgbClr val="737373">
                    <a:alpha val="99000"/>
                  </a:srgbClr>
                </a:solidFill>
                <a:latin typeface="+mn-lt"/>
                <a:ea typeface="+mn-ea"/>
                <a:cs typeface="+mn-cs"/>
              </a:defRPr>
            </a:lvl4pPr>
            <a:lvl5pPr marL="914400" indent="-1730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90000"/>
              <a:buFont typeface="Wingdings" pitchFamily="2" charset="2"/>
              <a:buChar char=""/>
              <a:defRPr sz="1400" kern="1200">
                <a:solidFill>
                  <a:srgbClr val="737373">
                    <a:alpha val="99000"/>
                  </a:srgb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endParaRPr kumimoji="0" lang="en-GB" sz="3200" b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88900" dist="38100" dir="270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304" y="3161234"/>
            <a:ext cx="5715000" cy="535531"/>
          </a:xfrm>
          <a:noFill/>
        </p:spPr>
        <p:txBody>
          <a:bodyPr wrap="square" lIns="91440" tIns="45720" rIns="91440" bIns="45720" anchor="ctr" anchorCtr="0">
            <a:spAutoFit/>
          </a:bodyPr>
          <a:lstStyle>
            <a:lvl1pPr>
              <a:defRPr sz="3200" b="0" i="0" spc="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Segoe Pro Semibold" panose="020B07020405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5D52D6-8B4B-0440-B9D1-6247FA145016}"/>
              </a:ext>
            </a:extLst>
          </p:cNvPr>
          <p:cNvSpPr txBox="1"/>
          <p:nvPr userDrawn="1"/>
        </p:nvSpPr>
        <p:spPr>
          <a:xfrm>
            <a:off x="228600" y="274320"/>
            <a:ext cx="2230244" cy="4247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[</a:t>
            </a:r>
            <a:r>
              <a:rPr lang="en-US" sz="24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b="1" i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Semibold" panose="020B0502040204020203" pitchFamily="34" charset="0"/>
                <a:cs typeface="Segoe UI Semibold" panose="020B0502040204020203" pitchFamily="34" charset="0"/>
              </a:rPr>
              <a:t>Activity</a:t>
            </a:r>
            <a:r>
              <a:rPr lang="en-US" sz="24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]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F8617F14-E96C-9B48-9FE3-9FEED1A3BD3A}"/>
              </a:ext>
            </a:extLst>
          </p:cNvPr>
          <p:cNvSpPr/>
          <p:nvPr userDrawn="1"/>
        </p:nvSpPr>
        <p:spPr>
          <a:xfrm flipH="1">
            <a:off x="6676463" y="957446"/>
            <a:ext cx="4943108" cy="4943108"/>
          </a:xfrm>
          <a:prstGeom prst="arc">
            <a:avLst>
              <a:gd name="adj1" fmla="val 19483052"/>
              <a:gd name="adj2" fmla="val 16500584"/>
            </a:avLst>
          </a:prstGeom>
          <a:ln w="130175">
            <a:solidFill>
              <a:schemeClr val="bg1"/>
            </a:solidFill>
            <a:bevel/>
            <a:headEnd type="arrow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69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ctivity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8" imgH="377" progId="TCLayout.ActiveDocument.1">
                  <p:embed/>
                </p:oleObj>
              </mc:Choice>
              <mc:Fallback>
                <p:oleObj name="think-cell Slide" r:id="rId3" imgW="378" imgH="37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4D77FE8-2E9E-FE40-AA63-95C6FF88A537}"/>
              </a:ext>
            </a:extLst>
          </p:cNvPr>
          <p:cNvSpPr txBox="1">
            <a:spLocks/>
          </p:cNvSpPr>
          <p:nvPr userDrawn="1"/>
        </p:nvSpPr>
        <p:spPr>
          <a:xfrm>
            <a:off x="6004560" y="1"/>
            <a:ext cx="6187440" cy="6858000"/>
          </a:xfrm>
          <a:prstGeom prst="rect">
            <a:avLst/>
          </a:prstGeom>
          <a:solidFill>
            <a:srgbClr val="F3F3F3"/>
          </a:solidFill>
        </p:spPr>
        <p:txBody>
          <a:bodyPr vert="horz" wrap="none" lIns="576072" tIns="45720" rIns="457200" bIns="45720" numCol="1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None/>
              <a:defRPr sz="1400" kern="1200">
                <a:solidFill>
                  <a:srgbClr val="737373">
                    <a:alpha val="99000"/>
                  </a:srgbClr>
                </a:solidFill>
                <a:latin typeface="+mn-lt"/>
                <a:ea typeface="+mn-ea"/>
                <a:cs typeface="+mn-cs"/>
              </a:defRPr>
            </a:lvl1pPr>
            <a:lvl2pPr marL="403225" indent="-1730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90000"/>
              <a:buFont typeface="Wingdings" pitchFamily="2" charset="2"/>
              <a:buChar char=""/>
              <a:defRPr sz="1800" kern="1200">
                <a:solidFill>
                  <a:srgbClr val="737373">
                    <a:alpha val="99000"/>
                  </a:srgbClr>
                </a:solidFill>
                <a:latin typeface="+mn-lt"/>
                <a:ea typeface="+mn-ea"/>
                <a:cs typeface="+mn-cs"/>
              </a:defRPr>
            </a:lvl2pPr>
            <a:lvl3pPr marL="568325" indent="-1651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90000"/>
              <a:buFont typeface="Wingdings" pitchFamily="2" charset="2"/>
              <a:buChar char=""/>
              <a:defRPr sz="1600" kern="1200">
                <a:solidFill>
                  <a:srgbClr val="737373">
                    <a:alpha val="99000"/>
                  </a:srgbClr>
                </a:solidFill>
                <a:latin typeface="+mn-lt"/>
                <a:ea typeface="+mn-ea"/>
                <a:cs typeface="+mn-cs"/>
              </a:defRPr>
            </a:lvl3pPr>
            <a:lvl4pPr marL="741363" indent="-1730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90000"/>
              <a:buFont typeface="Wingdings" pitchFamily="2" charset="2"/>
              <a:buChar char=""/>
              <a:defRPr sz="1400" kern="1200">
                <a:solidFill>
                  <a:srgbClr val="737373">
                    <a:alpha val="99000"/>
                  </a:srgbClr>
                </a:solidFill>
                <a:latin typeface="+mn-lt"/>
                <a:ea typeface="+mn-ea"/>
                <a:cs typeface="+mn-cs"/>
              </a:defRPr>
            </a:lvl4pPr>
            <a:lvl5pPr marL="914400" indent="-1730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90000"/>
              <a:buFont typeface="Wingdings" pitchFamily="2" charset="2"/>
              <a:buChar char=""/>
              <a:defRPr sz="1400" kern="1200">
                <a:solidFill>
                  <a:srgbClr val="737373">
                    <a:alpha val="99000"/>
                  </a:srgb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endParaRPr kumimoji="0" lang="en-GB" sz="3200" b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88900" dist="38100" dir="270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304" y="3161234"/>
            <a:ext cx="5715000" cy="535531"/>
          </a:xfrm>
          <a:noFill/>
        </p:spPr>
        <p:txBody>
          <a:bodyPr wrap="square" lIns="91440" tIns="45720" rIns="91440" bIns="45720" anchor="ctr" anchorCtr="0">
            <a:spAutoFit/>
          </a:bodyPr>
          <a:lstStyle>
            <a:lvl1pPr>
              <a:defRPr sz="3200" b="0" i="0" spc="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Segoe Pro Semibold" panose="020B07020405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5D52D6-8B4B-0440-B9D1-6247FA145016}"/>
              </a:ext>
            </a:extLst>
          </p:cNvPr>
          <p:cNvSpPr txBox="1"/>
          <p:nvPr userDrawn="1"/>
        </p:nvSpPr>
        <p:spPr>
          <a:xfrm>
            <a:off x="228600" y="274320"/>
            <a:ext cx="2230244" cy="4247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[</a:t>
            </a:r>
            <a:r>
              <a:rPr lang="en-US" sz="24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b="1" i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Semibold" panose="020B0502040204020203" pitchFamily="34" charset="0"/>
                <a:cs typeface="Segoe UI Semibold" panose="020B0502040204020203" pitchFamily="34" charset="0"/>
              </a:rPr>
              <a:t>Activity</a:t>
            </a:r>
            <a:r>
              <a:rPr lang="en-US" sz="24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]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BCB41F-E6A6-884E-A210-359EE3910DDD}"/>
              </a:ext>
            </a:extLst>
          </p:cNvPr>
          <p:cNvGrpSpPr/>
          <p:nvPr userDrawn="1"/>
        </p:nvGrpSpPr>
        <p:grpSpPr>
          <a:xfrm>
            <a:off x="8857430" y="2634400"/>
            <a:ext cx="1029983" cy="1437471"/>
            <a:chOff x="8938184" y="2605668"/>
            <a:chExt cx="1032169" cy="1440522"/>
          </a:xfrm>
        </p:grpSpPr>
        <p:sp>
          <p:nvSpPr>
            <p:cNvPr id="6" name="Snip Same Side Corner Rectangle 5">
              <a:extLst>
                <a:ext uri="{FF2B5EF4-FFF2-40B4-BE49-F238E27FC236}">
                  <a16:creationId xmlns:a16="http://schemas.microsoft.com/office/drawing/2014/main" id="{058AD2F2-03A5-6D4E-B733-5C0E2EB50ABD}"/>
                </a:ext>
              </a:extLst>
            </p:cNvPr>
            <p:cNvSpPr/>
            <p:nvPr userDrawn="1"/>
          </p:nvSpPr>
          <p:spPr bwMode="auto">
            <a:xfrm>
              <a:off x="8950713" y="2605668"/>
              <a:ext cx="129539" cy="1219200"/>
            </a:xfrm>
            <a:prstGeom prst="snip2SameRect">
              <a:avLst>
                <a:gd name="adj1" fmla="val 50000"/>
                <a:gd name="adj2" fmla="val 11764"/>
              </a:avLst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ctr" defTabSz="932472" fontAlgn="base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en-US">
                <a:solidFill>
                  <a:schemeClr val="tx1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Snip Same Side Corner Rectangle 10">
              <a:extLst>
                <a:ext uri="{FF2B5EF4-FFF2-40B4-BE49-F238E27FC236}">
                  <a16:creationId xmlns:a16="http://schemas.microsoft.com/office/drawing/2014/main" id="{E9FC3130-DC8D-5542-AE2D-FA116BDEB5FB}"/>
                </a:ext>
              </a:extLst>
            </p:cNvPr>
            <p:cNvSpPr/>
            <p:nvPr userDrawn="1"/>
          </p:nvSpPr>
          <p:spPr bwMode="auto">
            <a:xfrm rot="6859225">
              <a:off x="9382136" y="3457973"/>
              <a:ext cx="144265" cy="1032169"/>
            </a:xfrm>
            <a:prstGeom prst="snip2SameRect">
              <a:avLst>
                <a:gd name="adj1" fmla="val 50000"/>
                <a:gd name="adj2" fmla="val 11764"/>
              </a:avLst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ctr" defTabSz="932472" fontAlgn="base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en-US">
                <a:solidFill>
                  <a:schemeClr val="tx1"/>
                </a:soli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0" name="Arc 9">
            <a:extLst>
              <a:ext uri="{FF2B5EF4-FFF2-40B4-BE49-F238E27FC236}">
                <a16:creationId xmlns:a16="http://schemas.microsoft.com/office/drawing/2014/main" id="{F8617F14-E96C-9B48-9FE3-9FEED1A3BD3A}"/>
              </a:ext>
            </a:extLst>
          </p:cNvPr>
          <p:cNvSpPr/>
          <p:nvPr userDrawn="1"/>
        </p:nvSpPr>
        <p:spPr>
          <a:xfrm flipH="1">
            <a:off x="6676463" y="957446"/>
            <a:ext cx="4943108" cy="4943108"/>
          </a:xfrm>
          <a:prstGeom prst="arc">
            <a:avLst>
              <a:gd name="adj1" fmla="val 19483052"/>
              <a:gd name="adj2" fmla="val 16500584"/>
            </a:avLst>
          </a:prstGeom>
          <a:ln w="130175">
            <a:solidFill>
              <a:schemeClr val="bg1"/>
            </a:solidFill>
            <a:bevel/>
            <a:headEnd type="arrow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31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0B698-3579-D4C3-016A-F822FAD44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08CFA-4D80-1417-1D3D-B014C1388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E007F-9B5E-51ED-65D2-7EEE8E472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E253-E3BA-4D3F-8631-FCEB79F12EF3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8FCE7-6F00-1D2E-5779-8B2EDC06A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3A76F-8EBC-8548-208F-92045D16C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ADDA-B911-4793-A1A2-C06655D17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37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8" imgH="377" progId="TCLayout.ActiveDocument.1">
                  <p:embed/>
                </p:oleObj>
              </mc:Choice>
              <mc:Fallback>
                <p:oleObj name="think-cell Slide" r:id="rId3" imgW="378" imgH="37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0769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8" imgH="377" progId="TCLayout.ActiveDocument.1">
                  <p:embed/>
                </p:oleObj>
              </mc:Choice>
              <mc:Fallback>
                <p:oleObj name="think-cell Slide" r:id="rId3" imgW="378" imgH="37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95312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8" imgH="377" progId="TCLayout.ActiveDocument.1">
                  <p:embed/>
                </p:oleObj>
              </mc:Choice>
              <mc:Fallback>
                <p:oleObj name="think-cell Slide" r:id="rId3" imgW="378" imgH="37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3"/>
          <p:cNvSpPr txBox="1">
            <a:spLocks noChangeArrowheads="1"/>
          </p:cNvSpPr>
          <p:nvPr/>
        </p:nvSpPr>
        <p:spPr bwMode="blackWhite">
          <a:xfrm>
            <a:off x="269239" y="6171616"/>
            <a:ext cx="11653522" cy="395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43428" rIns="179285" bIns="143428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cs typeface="Segoe UI" pitchFamily="34" charset="0"/>
              </a:rPr>
              <a:t>© 2020 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black">
          <a:xfrm>
            <a:off x="450203" y="3083652"/>
            <a:ext cx="3227129" cy="69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4450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_col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8" imgH="377" progId="TCLayout.ActiveDocument.1">
                  <p:embed/>
                </p:oleObj>
              </mc:Choice>
              <mc:Fallback>
                <p:oleObj name="think-cell Slide" r:id="rId3" imgW="378" imgH="37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3"/>
          <p:cNvSpPr txBox="1">
            <a:spLocks noChangeArrowheads="1"/>
          </p:cNvSpPr>
          <p:nvPr/>
        </p:nvSpPr>
        <p:spPr bwMode="blackWhite">
          <a:xfrm>
            <a:off x="269239" y="6171616"/>
            <a:ext cx="11653522" cy="395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43428" rIns="179285" bIns="143428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2022 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black">
          <a:xfrm>
            <a:off x="450205" y="3083652"/>
            <a:ext cx="3227129" cy="69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20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3DA60-393F-758E-B1DD-2C16CC834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8EDB9-E90A-B0A7-D288-95B9D20B2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852EE-DACE-3252-C329-049305C1E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E253-E3BA-4D3F-8631-FCEB79F12EF3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9A817-7BD9-43CE-50E8-B394D3F99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24693-0220-8BBD-80EB-A825D523E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ADDA-B911-4793-A1A2-C06655D17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6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8B72-6236-F385-21E5-A784EAFE5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74592-381B-3EA9-B5DF-0D25C386D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EE61B-46B1-1DB7-93A4-9968F26CA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AE1089-DBB9-DC18-8637-5890CB201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E253-E3BA-4D3F-8631-FCEB79F12EF3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9E180-2C8C-2421-00A1-37A60EEB6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31FA9-BA9A-4DFE-1C4B-2FEF8D84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ADDA-B911-4793-A1A2-C06655D17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5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B980-9276-0E81-DA5E-5D88C7F8B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3DD85-F92C-A6D9-5BAA-69BC09DCA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B16EF7-38C0-E7D9-8370-EB4F5A325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432AE8-0C73-183B-66FB-952C7958C0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3A5D32-F2AA-A2F5-CAE1-D4A78A60A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80DB2F-7081-E33B-6ABB-D34139C32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E253-E3BA-4D3F-8631-FCEB79F12EF3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13F523-56AF-359C-3423-FB033CCB5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C75DD7-E02D-12A3-CEA4-63BA26EF2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ADDA-B911-4793-A1A2-C06655D17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23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F1989-E104-F107-5EEF-18A86FF84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DD8B9E-85EE-F473-1202-EBE0214AC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E253-E3BA-4D3F-8631-FCEB79F12EF3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62952-F944-13AE-D804-FE32D54A1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2A2CA5-548E-0164-0C98-337DDACB3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ADDA-B911-4793-A1A2-C06655D17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20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A24C8B-AD07-3C8D-BB2F-D1AFABFB7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E253-E3BA-4D3F-8631-FCEB79F12EF3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461B66-5EED-FFB1-827B-F6AFDD24C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C06DA-E530-D3D1-47FE-FB57048E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ADDA-B911-4793-A1A2-C06655D17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0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421F9-D1FD-533F-02CC-D1EEBC2E1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F97E5-3500-F5A5-41EB-EF39518C7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3496A4-7986-D22B-5C88-C2BD8BB5C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FCEC03-36E1-4D65-5F7A-D0A18E33A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E253-E3BA-4D3F-8631-FCEB79F12EF3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BBB0D-F625-5389-896C-15B9029BD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86CFD-A3EA-55E3-51E0-9C6C59519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ADDA-B911-4793-A1A2-C06655D17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1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7DD0A-0A86-B254-D8CB-11BABADB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4132E3-92FF-991C-A7BC-E05CDA031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B9123-C854-E5FC-0C0F-712510998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 Black" panose="020B0A04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10075-426D-D6E6-A6DC-3DB4A0EFA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E253-E3BA-4D3F-8631-FCEB79F12EF3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D910E-7F16-6B2A-96F7-83026DC98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7077E-D237-F763-3BE4-0636AB243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ADDA-B911-4793-A1A2-C06655D17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6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4A01B4-AD61-F7C5-170E-5F20365E2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45ECF-02C4-5295-964D-B6DA7E9F7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81F3C-89BF-A8ED-AB0D-AEEF2A54C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2E253-E3BA-4D3F-8631-FCEB79F12EF3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E7D72-7FD3-EA43-FEA8-ED1E242CBF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692FE-394D-2833-0FBB-5F34FFE84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3ADDA-B911-4793-A1A2-C06655D17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8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77" imgH="377" progId="TCLayout.ActiveDocument.1">
                  <p:embed/>
                </p:oleObj>
              </mc:Choice>
              <mc:Fallback>
                <p:oleObj name="think-cell Slide" r:id="rId15" imgW="377" imgH="377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304" y="457200"/>
            <a:ext cx="11899392" cy="75895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46304" y="1362456"/>
            <a:ext cx="11899392" cy="1456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96000" y="2845599"/>
            <a:ext cx="6497930" cy="713342"/>
          </a:xfrm>
          <a:prstGeom prst="rect">
            <a:avLst/>
          </a:prstGeom>
        </p:spPr>
      </p:pic>
      <p:sp>
        <p:nvSpPr>
          <p:cNvPr id="10" name="Footer Placeholder 2" hidden="1">
            <a:extLst>
              <a:ext uri="{FF2B5EF4-FFF2-40B4-BE49-F238E27FC236}">
                <a16:creationId xmlns:a16="http://schemas.microsoft.com/office/drawing/2014/main" id="{EDFB68B1-5C7A-424F-9101-221D785F859F}"/>
              </a:ext>
            </a:extLst>
          </p:cNvPr>
          <p:cNvSpPr txBox="1">
            <a:spLocks/>
          </p:cNvSpPr>
          <p:nvPr userDrawn="1"/>
        </p:nvSpPr>
        <p:spPr>
          <a:xfrm>
            <a:off x="4038581" y="6493776"/>
            <a:ext cx="4114839" cy="364224"/>
          </a:xfrm>
          <a:prstGeom prst="rect">
            <a:avLst/>
          </a:prstGeom>
        </p:spPr>
        <p:txBody>
          <a:bodyPr vert="horz" lIns="182880" tIns="45720" rIns="18288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67"/>
            <a:r>
              <a:rPr lang="en-US"/>
              <a:t>Microsoft Confidential, Shared under NDA</a:t>
            </a:r>
          </a:p>
        </p:txBody>
      </p:sp>
      <p:sp>
        <p:nvSpPr>
          <p:cNvPr id="11" name="Content Placeholder 3" hidden="1">
            <a:extLst>
              <a:ext uri="{FF2B5EF4-FFF2-40B4-BE49-F238E27FC236}">
                <a16:creationId xmlns:a16="http://schemas.microsoft.com/office/drawing/2014/main" id="{447D16B6-892E-EC41-B788-6E36C5F3A6DD}"/>
              </a:ext>
            </a:extLst>
          </p:cNvPr>
          <p:cNvSpPr txBox="1">
            <a:spLocks/>
          </p:cNvSpPr>
          <p:nvPr userDrawn="1"/>
        </p:nvSpPr>
        <p:spPr>
          <a:xfrm>
            <a:off x="297180" y="6493776"/>
            <a:ext cx="3933048" cy="369332"/>
          </a:xfrm>
          <a:prstGeom prst="rect">
            <a:avLst/>
          </a:prstGeom>
        </p:spPr>
        <p:txBody>
          <a:bodyPr vert="horz" wrap="square" lIns="274320" tIns="91440" rIns="182880" bIns="137160" rtlCol="0" anchor="b">
            <a:spAutoFit/>
          </a:bodyPr>
          <a:lstStyle>
            <a:lvl1pPr marL="0" marR="0" indent="0" algn="l" defTabSz="91436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68" kern="1200" spc="0" baseline="0" dirty="0" smtClean="0">
                <a:solidFill>
                  <a:schemeClr val="tx2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572691" marR="0" indent="-236546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353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4338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435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2531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09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3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" sz="900"/>
              <a:t>FY20 Cycle 1 PC </a:t>
            </a:r>
            <a:r>
              <a:rPr lang="fr" sz="900" err="1"/>
              <a:t>Aisle</a:t>
            </a:r>
            <a:r>
              <a:rPr lang="fr" sz="900"/>
              <a:t> – ILT</a:t>
            </a:r>
          </a:p>
        </p:txBody>
      </p:sp>
    </p:spTree>
    <p:extLst>
      <p:ext uri="{BB962C8B-B14F-4D97-AF65-F5344CB8AC3E}">
        <p14:creationId xmlns:p14="http://schemas.microsoft.com/office/powerpoint/2010/main" val="302889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hf sldNum="0" hdr="0" ftr="0" dt="0"/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2400" b="1" i="0" kern="1200" cap="none" spc="0" baseline="0" dirty="0" smtClean="0">
          <a:ln w="3175">
            <a:noFill/>
          </a:ln>
          <a:solidFill>
            <a:schemeClr val="tx2"/>
          </a:solidFill>
          <a:effectLst/>
          <a:latin typeface="Segoe UI Semibold" panose="020B0502040204020203" pitchFamily="34" charset="0"/>
          <a:ea typeface="+mn-ea"/>
          <a:cs typeface="Segoe UI Semibold" panose="020B0502040204020203" pitchFamily="34" charset="0"/>
        </a:defRPr>
      </a:lvl1pPr>
    </p:titleStyle>
    <p:bodyStyle>
      <a:lvl1pPr marL="117475" marR="0" indent="-111125" algn="l" defTabSz="914367" rtl="0" eaLnBrk="1" fontAlgn="auto" latinLnBrk="0" hangingPunct="1">
        <a:lnSpc>
          <a:spcPct val="100000"/>
        </a:lnSpc>
        <a:spcBef>
          <a:spcPct val="20000"/>
        </a:spcBef>
        <a:spcAft>
          <a:spcPts val="200"/>
        </a:spcAft>
        <a:buClrTx/>
        <a:buSzPct val="90000"/>
        <a:buFont typeface="Arial" pitchFamily="34" charset="0"/>
        <a:buChar char="•"/>
        <a:tabLst/>
        <a:defRPr sz="2000" b="0" i="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347663" marR="0" indent="-117475" algn="l" defTabSz="914367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600" b="0" i="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460375" marR="0" indent="-104775" algn="l" defTabSz="914367" rtl="0" eaLnBrk="1" fontAlgn="auto" latinLnBrk="0" hangingPunct="1">
        <a:lnSpc>
          <a:spcPct val="100000"/>
        </a:lnSpc>
        <a:spcBef>
          <a:spcPts val="624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00" b="0" i="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460375" marR="0" indent="-104775" algn="l" defTabSz="914367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200" b="0" i="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143000" marR="0" indent="-134938" algn="l" defTabSz="914367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200" b="0" i="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>
          <p15:clr>
            <a:srgbClr val="5ACBF0"/>
          </p15:clr>
        </p15:guide>
        <p15:guide id="2" pos="96">
          <p15:clr>
            <a:srgbClr val="5ACBF0"/>
          </p15:clr>
        </p15:guide>
        <p15:guide id="3" pos="672">
          <p15:clr>
            <a:srgbClr val="5ACBF0"/>
          </p15:clr>
        </p15:guide>
        <p15:guide id="4" pos="1248">
          <p15:clr>
            <a:srgbClr val="5ACBF0"/>
          </p15:clr>
        </p15:guide>
        <p15:guide id="5" pos="1824">
          <p15:clr>
            <a:srgbClr val="5ACBF0"/>
          </p15:clr>
        </p15:guide>
        <p15:guide id="6" pos="2400">
          <p15:clr>
            <a:srgbClr val="5ACBF0"/>
          </p15:clr>
        </p15:guide>
        <p15:guide id="7" pos="2976">
          <p15:clr>
            <a:srgbClr val="5ACBF0"/>
          </p15:clr>
        </p15:guide>
        <p15:guide id="8" pos="3552">
          <p15:clr>
            <a:srgbClr val="5ACBF0"/>
          </p15:clr>
        </p15:guide>
        <p15:guide id="9" pos="4128">
          <p15:clr>
            <a:srgbClr val="5ACBF0"/>
          </p15:clr>
        </p15:guide>
        <p15:guide id="10" pos="4704">
          <p15:clr>
            <a:srgbClr val="5ACBF0"/>
          </p15:clr>
        </p15:guide>
        <p15:guide id="11" pos="5280">
          <p15:clr>
            <a:srgbClr val="5ACBF0"/>
          </p15:clr>
        </p15:guide>
        <p15:guide id="12" pos="5856">
          <p15:clr>
            <a:srgbClr val="5ACBF0"/>
          </p15:clr>
        </p15:guide>
        <p15:guide id="13" pos="6432">
          <p15:clr>
            <a:srgbClr val="5ACBF0"/>
          </p15:clr>
        </p15:guide>
        <p15:guide id="14" pos="7008">
          <p15:clr>
            <a:srgbClr val="5ACBF0"/>
          </p15:clr>
        </p15:guide>
        <p15:guide id="15" pos="7584">
          <p15:clr>
            <a:srgbClr val="5ACBF0"/>
          </p15:clr>
        </p15:guide>
        <p15:guide id="16" pos="214">
          <p15:clr>
            <a:srgbClr val="C35EA4"/>
          </p15:clr>
        </p15:guide>
        <p15:guide id="17" pos="7466">
          <p15:clr>
            <a:srgbClr val="C35EA4"/>
          </p15:clr>
        </p15:guide>
        <p15:guide id="18" orient="horz" pos="720">
          <p15:clr>
            <a:srgbClr val="5ACBF0"/>
          </p15:clr>
        </p15:guide>
        <p15:guide id="19" orient="horz" pos="1296">
          <p15:clr>
            <a:srgbClr val="5ACBF0"/>
          </p15:clr>
        </p15:guide>
        <p15:guide id="20" orient="horz" pos="1872">
          <p15:clr>
            <a:srgbClr val="5ACBF0"/>
          </p15:clr>
        </p15:guide>
        <p15:guide id="21" orient="horz" pos="2448">
          <p15:clr>
            <a:srgbClr val="5ACBF0"/>
          </p15:clr>
        </p15:guide>
        <p15:guide id="22" orient="horz" pos="3024">
          <p15:clr>
            <a:srgbClr val="5ACBF0"/>
          </p15:clr>
        </p15:guide>
        <p15:guide id="23" orient="horz" pos="3600">
          <p15:clr>
            <a:srgbClr val="5ACBF0"/>
          </p15:clr>
        </p15:guide>
        <p15:guide id="24" orient="horz" pos="4176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  <p15:guide id="27" pos="360">
          <p15:clr>
            <a:srgbClr val="C35EA4"/>
          </p15:clr>
        </p15:guide>
        <p15:guide id="28" orient="horz" pos="360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7481A6-068C-4FE3-AF51-CAD812F081E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82357" y="2294068"/>
            <a:ext cx="7809299" cy="2087751"/>
          </a:xfrm>
        </p:spPr>
        <p:txBody>
          <a:bodyPr/>
          <a:lstStyle/>
          <a:p>
            <a:pPr algn="ctr"/>
            <a:r>
              <a:rPr lang="en-US" sz="4000" dirty="0"/>
              <a:t>Majors Department </a:t>
            </a:r>
            <a:br>
              <a:rPr lang="en-US" sz="4000" dirty="0"/>
            </a:br>
            <a:r>
              <a:rPr lang="en-US" sz="4000" dirty="0"/>
              <a:t>Windows Fact Tag</a:t>
            </a:r>
          </a:p>
          <a:p>
            <a:pPr algn="ctr"/>
            <a:r>
              <a:rPr lang="en-US" sz="4000" dirty="0"/>
              <a:t>Instructions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823841-E376-219D-0B01-3EF41047D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587" y="5586492"/>
            <a:ext cx="1533536" cy="1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4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BD67E3-1FC3-15AA-3FA7-143C2296A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8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0BFCCDD-3621-3916-7CED-D143D71903C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CBCCC3-F921-BE2C-B8B1-97063E7A1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Advanced options window, click the dropdown next to “Paper Size” as indicated by the red arrow and select “Legal” as the option.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completed click “ok”, and then click “ok” again in the Document Properties window to return to the main print menu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871247-9535-C746-E6E9-0BECA286A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592" y="996950"/>
            <a:ext cx="6227084" cy="4872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7911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BD67E3-1FC3-15AA-3FA7-143C2296A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9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0BFCCDD-3621-3916-7CED-D143D71903C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CBCCC3-F921-BE2C-B8B1-97063E7A1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Finally, select the print option at the bottom of the window.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fact tag in question should print out on the perforated paper in the Manager’s office in color.</a:t>
            </a:r>
          </a:p>
        </p:txBody>
      </p:sp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001E1FD-A480-F443-85A4-242C96B24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939158"/>
            <a:ext cx="6231046" cy="500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10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BD67E3-1FC3-15AA-3FA7-143C2296A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0BFCCDD-3621-3916-7CED-D143D71903C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CBCCC3-F921-BE2C-B8B1-97063E7A1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50631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From the Google Drive open up the corresponding device to the SKU listed in the system.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Double click on it to open the PDF view of it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top right corner click the download button indicated by the red circle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the Download is initiated, a pop up will appear at the bottom of your screen, click the </a:t>
            </a:r>
            <a:r>
              <a:rPr lang="en-US" u="sng" dirty="0"/>
              <a:t>arrow</a:t>
            </a:r>
            <a:r>
              <a:rPr lang="en-US" dirty="0"/>
              <a:t> on right of the PDF download which will bring up a list of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“</a:t>
            </a:r>
            <a:r>
              <a:rPr lang="en-US" u="sng" dirty="0"/>
              <a:t>Always open in Adobe Reader</a:t>
            </a:r>
            <a:r>
              <a:rPr lang="en-US" dirty="0"/>
              <a:t>”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Then Select “</a:t>
            </a:r>
            <a:r>
              <a:rPr lang="en-US" u="sng" dirty="0"/>
              <a:t>Open</a:t>
            </a:r>
            <a:r>
              <a:rPr lang="en-US" dirty="0"/>
              <a:t>”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B5ECDEE-836C-6891-995C-9CBF19216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782670"/>
            <a:ext cx="6919595" cy="522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23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BD67E3-1FC3-15AA-3FA7-143C2296A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CBCCC3-F921-BE2C-B8B1-97063E7A1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the Adobe Reader PDF opens, click on the printer icon located at the top-left corner of the screen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1EAF6F-39D8-A9FD-2920-BC198580F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889" y="2030723"/>
            <a:ext cx="6881495" cy="638175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FDE58623-1E35-321C-7F72-4E0DB2614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079" y="2904286"/>
            <a:ext cx="2554417" cy="319215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206B3FB-0C03-08FC-0F99-0A216B55DEE8}"/>
              </a:ext>
            </a:extLst>
          </p:cNvPr>
          <p:cNvCxnSpPr/>
          <p:nvPr/>
        </p:nvCxnSpPr>
        <p:spPr>
          <a:xfrm flipH="1" flipV="1">
            <a:off x="5612524" y="2668898"/>
            <a:ext cx="1379555" cy="1551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930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BD67E3-1FC3-15AA-3FA7-143C2296A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CBCCC3-F921-BE2C-B8B1-97063E7A1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will print up the Print options menu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A80A0E-30C8-20D6-67C0-172EF6F42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464" y="1017567"/>
            <a:ext cx="5557659" cy="436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14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BD67E3-1FC3-15AA-3FA7-143C2296A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0BFCCDD-3621-3916-7CED-D143D71903C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CBCCC3-F921-BE2C-B8B1-97063E7A1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First, click on the dropdown bar labeled “Printer” to select the Printer location.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want to select the manager’s office printer which is usually labeled: </a:t>
            </a:r>
            <a:br>
              <a:rPr lang="en-US" dirty="0"/>
            </a:br>
            <a:r>
              <a:rPr lang="en-US" dirty="0"/>
              <a:t>W[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warehousenumber</a:t>
            </a:r>
            <a:r>
              <a:rPr lang="en-US" dirty="0"/>
              <a:t>]MGROFC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92AECAC0-B882-C0D9-FFA1-27B6DBC59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987424"/>
            <a:ext cx="6364148" cy="494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34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BD67E3-1FC3-15AA-3FA7-143C2296A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0BFCCDD-3621-3916-7CED-D143D71903C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CBCCC3-F921-BE2C-B8B1-97063E7A1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Next we want to assure some settings to make sure nothing prints improperly.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sure the box for grayscale is </a:t>
            </a:r>
            <a:r>
              <a:rPr lang="en-US" u="sng" dirty="0">
                <a:solidFill>
                  <a:srgbClr val="FF0000"/>
                </a:solidFill>
              </a:rPr>
              <a:t>not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checked as we want to print in color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 “Page Sizing &amp; Handling” select “Multiple.”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 the pages per sheet to “Custom” and “2x2” for the perforated paper.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Finally assure the Orientation is set to “Landscape.”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09F8847-01D8-894A-589D-2AA17A3C8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381" y="987425"/>
            <a:ext cx="6313639" cy="503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46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BD67E3-1FC3-15AA-3FA7-143C2296A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0BFCCDD-3621-3916-7CED-D143D71903C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CBCCC3-F921-BE2C-B8B1-97063E7A1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Next we are going to click on the Properties button located at the top of the print options.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will bring up a new pop-up window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52E95F-B8BC-BF7F-7E5F-BBBB7299D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985464"/>
            <a:ext cx="6309874" cy="498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6014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BD67E3-1FC3-15AA-3FA7-143C2296A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0BFCCDD-3621-3916-7CED-D143D71903C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CBCCC3-F921-BE2C-B8B1-97063E7A1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window will open up to the “Layout” tab at the top first.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Here we will set the Orientation once more to “Landscape” as indicated by the red arrow.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5E35FB-F72D-63C2-57F6-42E25821A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876188"/>
            <a:ext cx="6253635" cy="499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176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BD67E3-1FC3-15AA-3FA7-143C2296A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0BFCCDD-3621-3916-7CED-D143D71903C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CBCCC3-F921-BE2C-B8B1-97063E7A1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Next, we will click on the “Paper/Quality” tab at the top of the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Here we will click that we want the “color” option to be in “color” as indicated by the red arrow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Lastly, we will click on the “Advanced” button at the bottom of the window to choose the paper size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29B981-284B-5A93-35C9-70F467158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9" y="975615"/>
            <a:ext cx="6215280" cy="4931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8016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crosoft 365 Brand Template 16x9">
  <a:themeElements>
    <a:clrScheme name="Windows 10">
      <a:dk1>
        <a:srgbClr val="505050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002050"/>
      </a:accent2>
      <a:accent3>
        <a:srgbClr val="008272"/>
      </a:accent3>
      <a:accent4>
        <a:srgbClr val="107C10"/>
      </a:accent4>
      <a:accent5>
        <a:srgbClr val="092D91"/>
      </a:accent5>
      <a:accent6>
        <a:srgbClr val="B4009E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285750" indent="-285750" algn="ctr" defTabSz="932472" fontAlgn="base">
          <a:spcBef>
            <a:spcPts val="600"/>
          </a:spcBef>
          <a:spcAft>
            <a:spcPct val="0"/>
          </a:spcAft>
          <a:buFont typeface="Arial" panose="020B0604020202020204" pitchFamily="34" charset="0"/>
          <a:buChar char="•"/>
          <a:defRPr dirty="0">
            <a:solidFill>
              <a:schemeClr val="tx1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FD425C35-B058-4CFD-9184-11AE0751879F}" vid="{C12E7965-FA63-4980-B27D-8E088AD585E5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469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Segoe Pro Semibold</vt:lpstr>
      <vt:lpstr>Segoe UI</vt:lpstr>
      <vt:lpstr>Segoe UI Light</vt:lpstr>
      <vt:lpstr>Segoe UI Semibold</vt:lpstr>
      <vt:lpstr>Wingdings</vt:lpstr>
      <vt:lpstr>Office Theme</vt:lpstr>
      <vt:lpstr>Microsoft 365 Brand Template 16x9</vt:lpstr>
      <vt:lpstr>think-cell Slide</vt:lpstr>
      <vt:lpstr>PowerPoint Presentation</vt:lpstr>
      <vt:lpstr>Step 1</vt:lpstr>
      <vt:lpstr>Step 2</vt:lpstr>
      <vt:lpstr>Step 2</vt:lpstr>
      <vt:lpstr>Step 3</vt:lpstr>
      <vt:lpstr>Step 4</vt:lpstr>
      <vt:lpstr>Step 5</vt:lpstr>
      <vt:lpstr>Step 6</vt:lpstr>
      <vt:lpstr>Step 7</vt:lpstr>
      <vt:lpstr>Step 8</vt:lpstr>
      <vt:lpstr>Step 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Messer (MOSAIC SALES SOLUTIONS)</dc:creator>
  <cp:lastModifiedBy>Daniel Messer</cp:lastModifiedBy>
  <cp:revision>2</cp:revision>
  <dcterms:created xsi:type="dcterms:W3CDTF">2023-03-10T13:42:35Z</dcterms:created>
  <dcterms:modified xsi:type="dcterms:W3CDTF">2023-03-10T15:29:24Z</dcterms:modified>
</cp:coreProperties>
</file>